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61D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820" autoAdjust="0"/>
  </p:normalViewPr>
  <p:slideViewPr>
    <p:cSldViewPr snapToGrid="0">
      <p:cViewPr varScale="1">
        <p:scale>
          <a:sx n="88" d="100"/>
          <a:sy n="88" d="100"/>
        </p:scale>
        <p:origin x="3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055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804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733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455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279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896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8126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581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762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174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494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0647-597C-4F1B-BE58-CD7B46F66F4F}" type="datetimeFigureOut">
              <a:rPr lang="en-IN" smtClean="0"/>
              <a:t>22-12-2024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D6FBD-7CAE-4F96-BC9D-8F1EFBB57E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1118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9" name="Group 8"/>
          <p:cNvGrpSpPr/>
          <p:nvPr/>
        </p:nvGrpSpPr>
        <p:grpSpPr>
          <a:xfrm>
            <a:off x="3351719" y="464550"/>
            <a:ext cx="6094896" cy="2248674"/>
            <a:chOff x="3098800" y="172720"/>
            <a:chExt cx="6094896" cy="2248674"/>
          </a:xfrm>
        </p:grpSpPr>
        <p:sp>
          <p:nvSpPr>
            <p:cNvPr id="7" name="Rectangle 6"/>
            <p:cNvSpPr/>
            <p:nvPr/>
          </p:nvSpPr>
          <p:spPr>
            <a:xfrm>
              <a:off x="3098800" y="172720"/>
              <a:ext cx="6094896" cy="7913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</a:rPr>
                <a:t> 4</a:t>
              </a:r>
              <a:r>
                <a:rPr lang="en-US" sz="2000" b="1" baseline="30000" dirty="0">
                  <a:solidFill>
                    <a:srgbClr val="FF0000"/>
                  </a:solidFill>
                </a:rPr>
                <a:t>th</a:t>
              </a:r>
              <a:r>
                <a:rPr lang="en-US" sz="2000" b="1" dirty="0">
                  <a:solidFill>
                    <a:srgbClr val="FF0000"/>
                  </a:solidFill>
                </a:rPr>
                <a:t> International Conference On  Innovative Sustainable Computational Technologies</a:t>
              </a:r>
              <a:endParaRPr lang="en-IN" sz="2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492151" y="964096"/>
              <a:ext cx="5516915" cy="1457298"/>
              <a:chOff x="3180866" y="907112"/>
              <a:chExt cx="5516915" cy="1457298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3180866" y="907112"/>
                <a:ext cx="5308194" cy="90534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>
                    <a:solidFill>
                      <a:schemeClr val="tx1"/>
                    </a:solidFill>
                  </a:rPr>
                  <a:t>27-28 December 2024, GEIMS, Dehradun  </a:t>
                </a:r>
                <a:endParaRPr lang="en-IN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>
                    <a:solidFill>
                      <a:schemeClr val="tx1"/>
                    </a:solidFill>
                  </a:rPr>
                  <a:t>Organized by Dept. of Computer Science &amp; Engineering</a:t>
                </a:r>
              </a:p>
              <a:p>
                <a:pPr algn="ctr"/>
                <a:endParaRPr lang="en-US" dirty="0"/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3180866" y="1698488"/>
                <a:ext cx="5516915" cy="66592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2000" b="1" dirty="0">
                    <a:solidFill>
                      <a:schemeClr val="accent5">
                        <a:lumMod val="75000"/>
                      </a:schemeClr>
                    </a:solidFill>
                  </a:rPr>
                  <a:t>Graphic Era deemed to be University Dehradun</a:t>
                </a:r>
                <a:endParaRPr lang="en-IN" sz="20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10" name="Rectangle 9"/>
          <p:cNvSpPr/>
          <p:nvPr/>
        </p:nvSpPr>
        <p:spPr>
          <a:xfrm>
            <a:off x="2833209" y="5909732"/>
            <a:ext cx="6220055" cy="94826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10018643" y="464551"/>
            <a:ext cx="1699592" cy="1580321"/>
          </a:xfrm>
          <a:prstGeom prst="ellipse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3FDBF2-DDFE-1ED2-6486-95114CDC10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494" y="464550"/>
            <a:ext cx="2476715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18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22914" y="168965"/>
            <a:ext cx="3508513" cy="596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333F39-D329-CDF8-78BF-9D781646E8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1488" y="291178"/>
            <a:ext cx="2476715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172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14191" y="149086"/>
            <a:ext cx="4104861" cy="655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81CE81-3BD6-D9E5-4CA2-D42D597D08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0529" y="330935"/>
            <a:ext cx="2476715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84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27983" y="0"/>
            <a:ext cx="1967947" cy="815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bvbvbvbvb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608" y="1202609"/>
            <a:ext cx="2571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9400" y="1769352"/>
            <a:ext cx="2870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198" y="2414327"/>
            <a:ext cx="3293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Survey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6224" y="3088281"/>
            <a:ext cx="3207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Definition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30200" y="3688008"/>
            <a:ext cx="4605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Work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198" y="4272609"/>
            <a:ext cx="5499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 &amp; Implementation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134" y="4899726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&amp; Discussions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608" y="5423978"/>
            <a:ext cx="2994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Conclusions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6224" y="6028267"/>
            <a:ext cx="2958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References</a:t>
            </a:r>
            <a:endParaRPr lang="en-IN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ADC205-35BA-7287-2EDF-45B956250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5031" y="233327"/>
            <a:ext cx="2476715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1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14191" y="268357"/>
            <a:ext cx="2832652" cy="55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30244E-8A73-97DB-EE27-C64550CBE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5031" y="268357"/>
            <a:ext cx="2476715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896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63279" y="288234"/>
            <a:ext cx="3140765" cy="655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90C6F84-C7E9-8F90-E1FC-AB3724D4C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1523" y="288234"/>
            <a:ext cx="2476715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2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62061" y="228600"/>
            <a:ext cx="3071191" cy="55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 Survey</a:t>
            </a:r>
            <a:endPara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C26A0B-87F5-CAF3-B0F7-53C2C9D7B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1192" y="311057"/>
            <a:ext cx="2476715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94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4130" y="308113"/>
            <a:ext cx="3359427" cy="5864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Definition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53C40B-9DA5-4ACA-3DC0-52B8D1C1E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2780" y="308113"/>
            <a:ext cx="2476715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191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35287" y="188843"/>
            <a:ext cx="3727174" cy="606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endPara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00FB92-39B3-A9E9-1E62-BA0C51398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5031" y="188843"/>
            <a:ext cx="2476715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97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7478" y="168965"/>
            <a:ext cx="5466522" cy="636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&amp; Implementation</a:t>
            </a:r>
            <a:endPara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F80B13-C6F0-E6D0-977A-D7109C0BE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5992" y="330936"/>
            <a:ext cx="2476715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97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03643" y="168966"/>
            <a:ext cx="3438940" cy="616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&amp; Discussion</a:t>
            </a:r>
            <a:endPara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B124BA-0836-6722-4CFB-909D6AFEA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4734" y="168966"/>
            <a:ext cx="2476715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60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67</Words>
  <Application>Microsoft Office PowerPoint</Application>
  <PresentationFormat>Widescreen</PresentationFormat>
  <Paragraphs>26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Ayushi Dwivedi</dc:creator>
  <cp:lastModifiedBy>Dr. Neelam Singh</cp:lastModifiedBy>
  <cp:revision>38</cp:revision>
  <dcterms:created xsi:type="dcterms:W3CDTF">2024-12-20T10:40:03Z</dcterms:created>
  <dcterms:modified xsi:type="dcterms:W3CDTF">2024-12-22T18:12:44Z</dcterms:modified>
</cp:coreProperties>
</file>